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2" r:id="rId26"/>
    <p:sldId id="283" r:id="rId27"/>
    <p:sldId id="284" r:id="rId28"/>
    <p:sldId id="287" r:id="rId29"/>
    <p:sldId id="288" r:id="rId30"/>
    <p:sldId id="289" r:id="rId31"/>
    <p:sldId id="291" r:id="rId32"/>
    <p:sldId id="292" r:id="rId33"/>
    <p:sldId id="293" r:id="rId34"/>
    <p:sldId id="294" r:id="rId35"/>
    <p:sldId id="320" r:id="rId36"/>
    <p:sldId id="321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2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46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79" autoAdjust="0"/>
    <p:restoredTop sz="94798" autoAdjust="0"/>
  </p:normalViewPr>
  <p:slideViewPr>
    <p:cSldViewPr>
      <p:cViewPr varScale="1">
        <p:scale>
          <a:sx n="86" d="100"/>
          <a:sy n="86" d="100"/>
        </p:scale>
        <p:origin x="-66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A3DE-1ACB-4A6B-A33E-2DF756682F56}" type="datetimeFigureOut">
              <a:rPr lang="hu-HU" smtClean="0"/>
              <a:pPr/>
              <a:t>2015.04.15.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B9DEC-7ECF-489B-9B6A-C3E6094D55A1}" type="slidenum">
              <a:rPr lang="hu-HU" smtClean="0"/>
              <a:pPr/>
              <a:t>‹#›</a:t>
            </a:fld>
            <a:endParaRPr lang="hu-HU"/>
          </a:p>
        </p:txBody>
      </p:sp>
      <p:pic>
        <p:nvPicPr>
          <p:cNvPr id="7" name="Kép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31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A3DE-1ACB-4A6B-A33E-2DF756682F56}" type="datetimeFigureOut">
              <a:rPr lang="hu-HU" smtClean="0"/>
              <a:pPr/>
              <a:t>2015.04.15.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B9DEC-7ECF-489B-9B6A-C3E6094D55A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8975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A3DE-1ACB-4A6B-A33E-2DF756682F56}" type="datetimeFigureOut">
              <a:rPr lang="hu-HU" smtClean="0"/>
              <a:pPr/>
              <a:t>2015.04.15.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B9DEC-7ECF-489B-9B6A-C3E6094D55A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36980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A3DE-1ACB-4A6B-A33E-2DF756682F56}" type="datetimeFigureOut">
              <a:rPr lang="hu-HU" smtClean="0"/>
              <a:pPr/>
              <a:t>2015.04.15.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B9DEC-7ECF-489B-9B6A-C3E6094D55A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7475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A3DE-1ACB-4A6B-A33E-2DF756682F56}" type="datetimeFigureOut">
              <a:rPr lang="hu-HU" smtClean="0"/>
              <a:pPr/>
              <a:t>2015.04.15.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B9DEC-7ECF-489B-9B6A-C3E6094D55A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4829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A3DE-1ACB-4A6B-A33E-2DF756682F56}" type="datetimeFigureOut">
              <a:rPr lang="hu-HU" smtClean="0"/>
              <a:pPr/>
              <a:t>2015.04.15.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B9DEC-7ECF-489B-9B6A-C3E6094D55A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6659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A3DE-1ACB-4A6B-A33E-2DF756682F56}" type="datetimeFigureOut">
              <a:rPr lang="hu-HU" smtClean="0"/>
              <a:pPr/>
              <a:t>2015.04.15.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B9DEC-7ECF-489B-9B6A-C3E6094D55A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2256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A3DE-1ACB-4A6B-A33E-2DF756682F56}" type="datetimeFigureOut">
              <a:rPr lang="hu-HU" smtClean="0"/>
              <a:pPr/>
              <a:t>2015.04.15.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B9DEC-7ECF-489B-9B6A-C3E6094D55A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1509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A3DE-1ACB-4A6B-A33E-2DF756682F56}" type="datetimeFigureOut">
              <a:rPr lang="hu-HU" smtClean="0"/>
              <a:pPr/>
              <a:t>2015.04.15.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B9DEC-7ECF-489B-9B6A-C3E6094D55A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5672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A3DE-1ACB-4A6B-A33E-2DF756682F56}" type="datetimeFigureOut">
              <a:rPr lang="hu-HU" smtClean="0"/>
              <a:pPr/>
              <a:t>2015.04.15.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B9DEC-7ECF-489B-9B6A-C3E6094D55A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3334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A3DE-1ACB-4A6B-A33E-2DF756682F56}" type="datetimeFigureOut">
              <a:rPr lang="hu-HU" smtClean="0"/>
              <a:pPr/>
              <a:t>2015.04.15.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B9DEC-7ECF-489B-9B6A-C3E6094D55A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30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A3DE-1ACB-4A6B-A33E-2DF756682F56}" type="datetimeFigureOut">
              <a:rPr lang="hu-HU" smtClean="0"/>
              <a:pPr/>
              <a:t>2015.04.15.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B9DEC-7ECF-489B-9B6A-C3E6094D55A1}" type="slidenum">
              <a:rPr lang="hu-HU" smtClean="0"/>
              <a:pPr/>
              <a:t>‹#›</a:t>
            </a:fld>
            <a:endParaRPr lang="hu-HU"/>
          </a:p>
        </p:txBody>
      </p:sp>
      <p:pic>
        <p:nvPicPr>
          <p:cNvPr id="7" name="Kép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75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hu-HU" sz="6000" b="1" dirty="0">
              <a:solidFill>
                <a:schemeClr val="tx1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785918" y="714356"/>
            <a:ext cx="5541261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r>
              <a:rPr lang="hu-HU" sz="5400" b="1" dirty="0" err="1" smtClean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Gestern</a:t>
            </a:r>
            <a:r>
              <a:rPr lang="hu-HU" sz="5400" b="1" dirty="0" smtClean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und </a:t>
            </a:r>
            <a:r>
              <a:rPr lang="hu-HU" sz="5400" b="1" dirty="0" err="1" smtClean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heute</a:t>
            </a:r>
            <a:endParaRPr lang="hu-HU" sz="54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267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Kovacs</a:t>
            </a:r>
            <a:r>
              <a:rPr lang="hu-HU" dirty="0" smtClean="0"/>
              <a:t> </a:t>
            </a:r>
            <a:r>
              <a:rPr lang="hu-HU" dirty="0" err="1" smtClean="0"/>
              <a:t>katalin</a:t>
            </a:r>
            <a:endParaRPr lang="hu-HU" dirty="0"/>
          </a:p>
        </p:txBody>
      </p:sp>
      <p:pic>
        <p:nvPicPr>
          <p:cNvPr id="9218" name="Picture 2" descr="D:\_kepek\1989-1993_4E\Kovacs_Katalin_1993_4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6792"/>
            <a:ext cx="3651871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család\Pictures\IMG_20150411_2307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03549"/>
            <a:ext cx="3920723" cy="477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8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Kurucz </a:t>
            </a:r>
            <a:r>
              <a:rPr lang="hu-HU" dirty="0" err="1" smtClean="0"/>
              <a:t>peter</a:t>
            </a:r>
            <a:endParaRPr lang="hu-HU" dirty="0" smtClean="0"/>
          </a:p>
        </p:txBody>
      </p:sp>
      <p:pic>
        <p:nvPicPr>
          <p:cNvPr id="10242" name="Picture 2" descr="D:\_kepek\1989-1993_4E\Kurucz_Peter_1993_4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28800"/>
            <a:ext cx="304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család\Pictures\IMG_20150411_2303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44066"/>
            <a:ext cx="3557028" cy="465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58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1266" name="Picture 2" descr="D:\_kepek\1989-1993_4E\Lenart_Lambert_1993_4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72816"/>
            <a:ext cx="3024671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család\Pictures\IMG_20150411_2305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51075"/>
            <a:ext cx="3816424" cy="498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34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Matejovszki</a:t>
            </a:r>
            <a:r>
              <a:rPr lang="hu-HU" dirty="0" smtClean="0"/>
              <a:t> </a:t>
            </a:r>
            <a:r>
              <a:rPr lang="hu-HU" dirty="0" err="1" smtClean="0"/>
              <a:t>livia</a:t>
            </a:r>
            <a:endParaRPr lang="hu-HU" dirty="0"/>
          </a:p>
        </p:txBody>
      </p:sp>
      <p:pic>
        <p:nvPicPr>
          <p:cNvPr id="12290" name="Picture 2" descr="D:\_kepek\1989-1993_4E\Matejovszki_Lívia_1993_4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12776"/>
            <a:ext cx="2948613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család\Pictures\IMG_20150411_2301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88" y="1353830"/>
            <a:ext cx="3816424" cy="531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19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3314" name="Picture 2" descr="D:\_kepek\1989-1993_4E\Mezosi_Agnes_1993_4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348880"/>
            <a:ext cx="453650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család\Pictures\IMG_20150411_2304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3903580" cy="534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9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Nemeth</a:t>
            </a:r>
            <a:r>
              <a:rPr lang="hu-HU" dirty="0" smtClean="0"/>
              <a:t> eva</a:t>
            </a:r>
            <a:endParaRPr lang="hu-HU" dirty="0"/>
          </a:p>
        </p:txBody>
      </p:sp>
      <p:pic>
        <p:nvPicPr>
          <p:cNvPr id="14338" name="Picture 2" descr="D:\_kepek\1989-1993_4E\Nemeth_Eva_1993_4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00793"/>
            <a:ext cx="3485567" cy="464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család\Pictures\IMG_20150411_2301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793"/>
            <a:ext cx="3550516" cy="488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22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</p:txBody>
      </p:sp>
      <p:pic>
        <p:nvPicPr>
          <p:cNvPr id="15362" name="Picture 2" descr="D:\_kepek\1989-1993_4E\Palfi_Nikolett_1993_4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060847"/>
            <a:ext cx="3743166" cy="378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család\Pictures\IMG_20150411_2308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14" y="2092137"/>
            <a:ext cx="3240360" cy="421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04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</p:txBody>
      </p:sp>
      <p:pic>
        <p:nvPicPr>
          <p:cNvPr id="16386" name="Picture 2" descr="D:\_kepek\1989-1993_4E\Szauer_Timea_1993_4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00808"/>
            <a:ext cx="3149907" cy="436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család\Pictures\IMG_20150411_230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73484"/>
            <a:ext cx="3502859" cy="479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55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</p:txBody>
      </p:sp>
      <p:pic>
        <p:nvPicPr>
          <p:cNvPr id="17410" name="Picture 2" descr="D:\_kepek\1989-1993_4E\Tilly_Anett_1993_4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77144"/>
            <a:ext cx="2620685" cy="436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család\Pictures\IMG_20150411_2305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97" y="1599980"/>
            <a:ext cx="3168352" cy="441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86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Vegh</a:t>
            </a:r>
            <a:r>
              <a:rPr lang="hu-HU" dirty="0" smtClean="0"/>
              <a:t> veronika</a:t>
            </a:r>
            <a:endParaRPr lang="hu-HU" dirty="0"/>
          </a:p>
        </p:txBody>
      </p:sp>
      <p:pic>
        <p:nvPicPr>
          <p:cNvPr id="18434" name="Picture 2" descr="D:\_kepek\1989-1993_4E\Vegh_Veronika_1993_4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28800"/>
            <a:ext cx="3810000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család\Pictures\IMG_20150411_2306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1"/>
            <a:ext cx="3562375" cy="495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32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>
              <a:solidFill>
                <a:srgbClr val="5B46F8"/>
              </a:solidFill>
            </a:endParaRPr>
          </a:p>
        </p:txBody>
      </p:sp>
      <p:pic>
        <p:nvPicPr>
          <p:cNvPr id="1026" name="Picture 2" descr="D:\_kepek\1989-1993_4D\Gombar_Monika_1993_4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204864"/>
            <a:ext cx="441649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salád\Pictures\IMG_20150411_2309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80" y="1556792"/>
            <a:ext cx="322213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929602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Vizner</a:t>
            </a:r>
            <a:r>
              <a:rPr lang="hu-HU" dirty="0" smtClean="0"/>
              <a:t> </a:t>
            </a:r>
            <a:r>
              <a:rPr lang="hu-HU" dirty="0" err="1" smtClean="0"/>
              <a:t>monika</a:t>
            </a:r>
            <a:endParaRPr lang="hu-HU" dirty="0"/>
          </a:p>
        </p:txBody>
      </p:sp>
      <p:pic>
        <p:nvPicPr>
          <p:cNvPr id="19458" name="Picture 2" descr="D:\_kepek\1989-1993_4E\Vizner_Monika2_1993_4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00808"/>
            <a:ext cx="3645739" cy="441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család\Pictures\IMG_20150411_2302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34588"/>
            <a:ext cx="3338673" cy="468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19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43002" y="1724272"/>
            <a:ext cx="8229600" cy="4525963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20482" name="Picture 2" descr="E:\uj jubileum\ájpli_zsuzsan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16832"/>
            <a:ext cx="3105634" cy="414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család\Pictures\IMG_20150411_2255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31103"/>
            <a:ext cx="3672408" cy="451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88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Balogh g </a:t>
            </a:r>
            <a:r>
              <a:rPr lang="hu-HU" dirty="0" err="1" smtClean="0"/>
              <a:t>bettina</a:t>
            </a:r>
            <a:endParaRPr lang="hu-HU" dirty="0"/>
          </a:p>
        </p:txBody>
      </p:sp>
      <p:pic>
        <p:nvPicPr>
          <p:cNvPr id="21506" name="Picture 2" descr="E:\uj jubileum\balogh_g_bett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564904"/>
            <a:ext cx="4594287" cy="306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család\Pictures\IMG_20150411_2314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57026"/>
            <a:ext cx="3597731" cy="467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74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Balogh marton</a:t>
            </a:r>
            <a:endParaRPr lang="hu-HU" dirty="0"/>
          </a:p>
        </p:txBody>
      </p:sp>
      <p:pic>
        <p:nvPicPr>
          <p:cNvPr id="22530" name="Picture 2" descr="E:\uj jubileum\balogh_márt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772816"/>
            <a:ext cx="2592288" cy="389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család\Pictures\IMG_20150411_2312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16649"/>
            <a:ext cx="4700087" cy="428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4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</p:txBody>
      </p:sp>
      <p:pic>
        <p:nvPicPr>
          <p:cNvPr id="24578" name="Picture 2" descr="E:\uj jubileum\benkő_tamá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34128"/>
            <a:ext cx="2672660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család\Pictures\IMG_20150411_2313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0740"/>
            <a:ext cx="3312368" cy="48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26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</p:txBody>
      </p:sp>
      <p:pic>
        <p:nvPicPr>
          <p:cNvPr id="26626" name="Picture 2" descr="E:\uj jubileum\császár_temesi_ildikó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527930"/>
            <a:ext cx="4932040" cy="328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család\Pictures\IMG_20150411_2313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46404"/>
            <a:ext cx="3747906" cy="485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75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</p:txBody>
      </p:sp>
      <p:pic>
        <p:nvPicPr>
          <p:cNvPr id="27650" name="Picture 2" descr="E:\uj jubileum\cserti_karol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573920"/>
            <a:ext cx="2698397" cy="479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család\Pictures\IMG_20150414_1625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91" y="1556792"/>
            <a:ext cx="3312184" cy="436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1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</p:txBody>
      </p:sp>
      <p:pic>
        <p:nvPicPr>
          <p:cNvPr id="28674" name="Picture 2" descr="E:\uj jubileum\dér_an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92896"/>
            <a:ext cx="4290715" cy="321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család\Pictures\IMG_20150411_2311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77" y="1772816"/>
            <a:ext cx="3096344" cy="436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48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Horvath</a:t>
            </a:r>
            <a:r>
              <a:rPr lang="hu-HU" dirty="0" smtClean="0"/>
              <a:t> </a:t>
            </a:r>
            <a:r>
              <a:rPr lang="hu-HU" dirty="0" err="1" smtClean="0"/>
              <a:t>nora</a:t>
            </a:r>
            <a:endParaRPr lang="hu-HU" dirty="0"/>
          </a:p>
        </p:txBody>
      </p:sp>
      <p:pic>
        <p:nvPicPr>
          <p:cNvPr id="31746" name="Picture 2" descr="E:\uj jubileum\horváth_nó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628800"/>
            <a:ext cx="3266834" cy="435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család\Pictures\IMG_20150411_2257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92" y="1628800"/>
            <a:ext cx="3636951" cy="437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80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Horvath</a:t>
            </a:r>
            <a:r>
              <a:rPr lang="hu-HU" dirty="0" smtClean="0"/>
              <a:t> </a:t>
            </a:r>
            <a:r>
              <a:rPr lang="hu-HU" dirty="0" err="1" smtClean="0"/>
              <a:t>renata</a:t>
            </a:r>
            <a:endParaRPr lang="hu-HU" dirty="0"/>
          </a:p>
        </p:txBody>
      </p:sp>
      <p:pic>
        <p:nvPicPr>
          <p:cNvPr id="32770" name="Picture 2" descr="E:\uj jubileum\horváth_rená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989584"/>
            <a:ext cx="2628900" cy="39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C:\Users\család\Pictures\IMG_20150411_2314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58649"/>
            <a:ext cx="3237026" cy="440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62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</p:txBody>
      </p:sp>
      <p:pic>
        <p:nvPicPr>
          <p:cNvPr id="2050" name="Picture 2" descr="D:\_kepek\1989-1993_4D\Sasvari_Andrea_1993_4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73386"/>
            <a:ext cx="2766552" cy="410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salád\Pictures\IMG_20150411_2309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1773386"/>
            <a:ext cx="2808312" cy="397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397643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 smtClean="0"/>
          </a:p>
          <a:p>
            <a:endParaRPr lang="hu-HU" dirty="0"/>
          </a:p>
        </p:txBody>
      </p:sp>
      <p:pic>
        <p:nvPicPr>
          <p:cNvPr id="33794" name="Picture 2" descr="E:\uj jubileum\kálmán_dorotty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64904"/>
            <a:ext cx="4211960" cy="310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család\Pictures\IMG_20150414_1624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2937625" cy="406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30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Lovasz</a:t>
            </a:r>
            <a:r>
              <a:rPr lang="hu-HU" dirty="0" smtClean="0"/>
              <a:t> </a:t>
            </a:r>
            <a:r>
              <a:rPr lang="hu-HU" dirty="0" err="1" smtClean="0"/>
              <a:t>liviusz</a:t>
            </a:r>
            <a:endParaRPr lang="hu-HU" dirty="0"/>
          </a:p>
        </p:txBody>
      </p:sp>
      <p:pic>
        <p:nvPicPr>
          <p:cNvPr id="35842" name="Picture 2" descr="E:\uj jubileum\lovász_lívius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00592"/>
            <a:ext cx="2751795" cy="486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C:\Users\család\Pictures\IMG_20150411_2314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89544"/>
            <a:ext cx="2847040" cy="441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53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</p:txBody>
      </p:sp>
      <p:pic>
        <p:nvPicPr>
          <p:cNvPr id="36866" name="Picture 2" descr="E:\uj jubileum\mészáros_piros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84784"/>
            <a:ext cx="3640212" cy="451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C:\Users\család\Pictures\IMG_20150411_2317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04097"/>
            <a:ext cx="2880320" cy="487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12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Mezei </a:t>
            </a:r>
            <a:r>
              <a:rPr lang="hu-HU" dirty="0" err="1" smtClean="0"/>
              <a:t>alexandra</a:t>
            </a:r>
            <a:endParaRPr lang="hu-HU" dirty="0"/>
          </a:p>
        </p:txBody>
      </p:sp>
      <p:pic>
        <p:nvPicPr>
          <p:cNvPr id="37890" name="Picture 2" descr="E:\uj jubileum\mezei_alexand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108641"/>
            <a:ext cx="4587131" cy="344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C:\Users\család\Pictures\IMG_20150411_2317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6" y="1784009"/>
            <a:ext cx="3591621" cy="408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39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</p:txBody>
      </p:sp>
      <p:pic>
        <p:nvPicPr>
          <p:cNvPr id="38914" name="Picture 2" descr="E:\uj jubileum\nádas_barba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28800"/>
            <a:ext cx="3123199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C:\Users\család\Pictures\IMG_20150411_2317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62186"/>
            <a:ext cx="3226946" cy="464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20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rajcsanyi</a:t>
            </a:r>
            <a:endParaRPr lang="hu-HU" dirty="0"/>
          </a:p>
        </p:txBody>
      </p:sp>
      <p:pic>
        <p:nvPicPr>
          <p:cNvPr id="4" name="Kép 3" descr="10427252_1054361927924514_6174974104134856670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6" y="1928802"/>
            <a:ext cx="4119570" cy="4119570"/>
          </a:xfrm>
          <a:prstGeom prst="rect">
            <a:avLst/>
          </a:prstGeom>
        </p:spPr>
      </p:pic>
      <p:pic>
        <p:nvPicPr>
          <p:cNvPr id="5" name="Kép 4" descr="IMG_20150411_2255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5831" y="1857364"/>
            <a:ext cx="3515282" cy="42322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revai</a:t>
            </a:r>
            <a:endParaRPr lang="hu-HU" dirty="0"/>
          </a:p>
        </p:txBody>
      </p:sp>
      <p:pic>
        <p:nvPicPr>
          <p:cNvPr id="4" name="Kép 3" descr="reva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934" y="2571744"/>
            <a:ext cx="4783668" cy="3228976"/>
          </a:xfrm>
          <a:prstGeom prst="rect">
            <a:avLst/>
          </a:prstGeom>
        </p:spPr>
      </p:pic>
      <p:pic>
        <p:nvPicPr>
          <p:cNvPr id="5" name="Kép 4" descr="IMG_20150411_2256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571612"/>
            <a:ext cx="3214489" cy="4538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Radoczky</a:t>
            </a:r>
            <a:r>
              <a:rPr lang="hu-HU" dirty="0" smtClean="0"/>
              <a:t> </a:t>
            </a:r>
            <a:r>
              <a:rPr lang="hu-HU" dirty="0" err="1" smtClean="0"/>
              <a:t>julia</a:t>
            </a:r>
            <a:endParaRPr lang="hu-HU" dirty="0"/>
          </a:p>
        </p:txBody>
      </p:sp>
      <p:pic>
        <p:nvPicPr>
          <p:cNvPr id="40962" name="Picture 2" descr="E:\uj jubileum\radóczy_jú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44824"/>
            <a:ext cx="3197147" cy="456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3" descr="C:\Users\család\Pictures\IMG_20150411_2311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2" y="1556792"/>
            <a:ext cx="3014776" cy="501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74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Solymos </a:t>
            </a:r>
            <a:r>
              <a:rPr lang="hu-HU" dirty="0" err="1" smtClean="0"/>
              <a:t>krisztina</a:t>
            </a:r>
            <a:endParaRPr lang="hu-HU" dirty="0"/>
          </a:p>
        </p:txBody>
      </p:sp>
      <p:pic>
        <p:nvPicPr>
          <p:cNvPr id="41986" name="Picture 2" descr="E:\uj jubileum\solymos_kriszt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837" y="2276872"/>
            <a:ext cx="4417163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7" name="Picture 3" descr="C:\Users\család\Pictures\IMG_20150411_2315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11067"/>
            <a:ext cx="3379368" cy="487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13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Salczinger</a:t>
            </a:r>
            <a:r>
              <a:rPr lang="hu-HU" dirty="0" smtClean="0"/>
              <a:t> </a:t>
            </a:r>
            <a:r>
              <a:rPr lang="hu-HU" dirty="0" err="1" smtClean="0"/>
              <a:t>ra</a:t>
            </a:r>
            <a:endParaRPr lang="hu-HU" dirty="0"/>
          </a:p>
        </p:txBody>
      </p:sp>
      <p:pic>
        <p:nvPicPr>
          <p:cNvPr id="43010" name="Picture 2" descr="E:\uj jubileum\szalczinger_ramó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08920"/>
            <a:ext cx="4584867" cy="30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 descr="C:\Users\család\Pictures\IMG_20150411_2315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24968"/>
            <a:ext cx="3168352" cy="464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42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>
              <a:solidFill>
                <a:schemeClr val="accent6"/>
              </a:solidFill>
            </a:endParaRPr>
          </a:p>
        </p:txBody>
      </p:sp>
      <p:pic>
        <p:nvPicPr>
          <p:cNvPr id="3074" name="Picture 2" descr="D:\_kepek\1989-1993_4E\Bogar_Erika_1993_4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94696"/>
            <a:ext cx="3024336" cy="448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család\Pictures\IMG_20150411_2300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02880"/>
            <a:ext cx="3484517" cy="467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146110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Szanyi </a:t>
            </a:r>
            <a:r>
              <a:rPr lang="hu-HU" dirty="0" err="1" smtClean="0"/>
              <a:t>alexandra</a:t>
            </a:r>
            <a:endParaRPr lang="hu-HU" dirty="0"/>
          </a:p>
        </p:txBody>
      </p:sp>
      <p:pic>
        <p:nvPicPr>
          <p:cNvPr id="44034" name="Picture 2" descr="E:\uj jubileum\szanyi_alexand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44824"/>
            <a:ext cx="2389766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3" descr="C:\Users\család\Pictures\IMG_20150411_2257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21" y="1405123"/>
            <a:ext cx="3520630" cy="512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14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Szlovak</a:t>
            </a:r>
            <a:r>
              <a:rPr lang="hu-HU" dirty="0" smtClean="0"/>
              <a:t> </a:t>
            </a:r>
            <a:r>
              <a:rPr lang="hu-HU" dirty="0" err="1" smtClean="0"/>
              <a:t>orsolya</a:t>
            </a:r>
            <a:endParaRPr lang="hu-HU" dirty="0"/>
          </a:p>
        </p:txBody>
      </p:sp>
      <p:pic>
        <p:nvPicPr>
          <p:cNvPr id="45058" name="Picture 2" descr="E:\uj jubileum\szlovák_orsol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132856"/>
            <a:ext cx="4878252" cy="365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 descr="C:\Users\család\Pictures\IMG_20150411_2258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628800"/>
            <a:ext cx="3437555" cy="415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98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Urban </a:t>
            </a:r>
            <a:r>
              <a:rPr lang="hu-HU" dirty="0" err="1" smtClean="0"/>
              <a:t>eniko</a:t>
            </a:r>
            <a:endParaRPr lang="hu-HU" dirty="0"/>
          </a:p>
        </p:txBody>
      </p:sp>
      <p:pic>
        <p:nvPicPr>
          <p:cNvPr id="46082" name="Picture 2" descr="E:\uj jubileum\urbán_enikő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69216"/>
            <a:ext cx="3693040" cy="492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3" descr="C:\Users\család\Pictures\IMG_20150411_2258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21065"/>
            <a:ext cx="3312368" cy="497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66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Varga </a:t>
            </a:r>
            <a:r>
              <a:rPr lang="hu-HU" dirty="0" err="1" smtClean="0"/>
              <a:t>alexandra</a:t>
            </a:r>
            <a:endParaRPr lang="hu-HU" dirty="0"/>
          </a:p>
        </p:txBody>
      </p:sp>
      <p:pic>
        <p:nvPicPr>
          <p:cNvPr id="47106" name="Picture 2" descr="E:\uj jubileum\varga_alexand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4824"/>
            <a:ext cx="4151784" cy="415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7" name="Picture 3" descr="C:\Users\család\Pictures\IMG_20150411_2318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81286"/>
            <a:ext cx="3419647" cy="507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89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1026" name="Picture 2" descr="E:\uj jubileum\kobor_ada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88296"/>
            <a:ext cx="3353024" cy="447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salád\Desktop\jubileum dng\uj jubileum\uj jubileum\IMG_20150411_2252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88296"/>
            <a:ext cx="3535864" cy="45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23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</p:txBody>
      </p:sp>
      <p:pic>
        <p:nvPicPr>
          <p:cNvPr id="48130" name="Picture 2" descr="E:\uj jubileum\Képek\2014 Kóbor Ágn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1519569"/>
            <a:ext cx="3149369" cy="473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1" name="Picture 3" descr="C:\Users\család\Pictures\IMG_20150411_230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23988"/>
            <a:ext cx="2943251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08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</p:txBody>
      </p:sp>
      <p:pic>
        <p:nvPicPr>
          <p:cNvPr id="49154" name="Picture 2" descr="E:\uj jubileum\Képek\2014 Vereb Dó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84784"/>
            <a:ext cx="3338698" cy="502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5" name="Picture 3" descr="C:\Users\család\Pictures\IMG_20150411_2311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9585"/>
            <a:ext cx="3421325" cy="493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89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</p:txBody>
      </p:sp>
      <p:pic>
        <p:nvPicPr>
          <p:cNvPr id="50178" name="Picture 2" descr="E:\uj jubileum\Képek\Img_23852 Kárpátiné Simon Kriszt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12776"/>
            <a:ext cx="3189795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9" name="Picture 3" descr="C:\Users\család\Pictures\IMG_20150411_2310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412776"/>
            <a:ext cx="3240360" cy="489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33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</p:txBody>
      </p:sp>
      <p:pic>
        <p:nvPicPr>
          <p:cNvPr id="51202" name="Picture 2" descr="E:\uj jubileum\Képek\Varsányi Kriszt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58103"/>
            <a:ext cx="3273625" cy="492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3" name="Picture 3" descr="C:\Users\család\Pictures\IMG_20150411_2253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94000"/>
            <a:ext cx="4306432" cy="465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6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2226" name="Picture 2" descr="E:\uj jubileum\9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40" y="1628800"/>
            <a:ext cx="7366646" cy="491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68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Dimitrov </a:t>
            </a:r>
            <a:r>
              <a:rPr lang="hu-HU" dirty="0" err="1" smtClean="0"/>
              <a:t>livia</a:t>
            </a:r>
            <a:endParaRPr lang="hu-HU" dirty="0"/>
          </a:p>
        </p:txBody>
      </p:sp>
      <p:pic>
        <p:nvPicPr>
          <p:cNvPr id="4098" name="Picture 2" descr="D:\_kepek\1989-1993_4E\Dimitrov_Livia_1993_4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592" y="1628800"/>
            <a:ext cx="3280065" cy="459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család\Pictures\IMG_20150411_2303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91607"/>
            <a:ext cx="3608306" cy="487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637788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3250" name="Picture 2" descr="E:\uj jubileum\9n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22" y="1450113"/>
            <a:ext cx="7720860" cy="51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48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4274" name="Picture 2" descr="E:\uj jubileum\9n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7530604" cy="502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44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5298" name="Picture 2" descr="E:\uj jubileum\9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7215422" cy="481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0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6322" name="Picture 2" descr="E:\uj jubileum\9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7373505" cy="491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11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7346" name="Picture 2" descr="E:\uj jubileum\9b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84" y="1196752"/>
            <a:ext cx="8208913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1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8370" name="Picture 2" descr="E:\uj jubileum\9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8248960" cy="549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49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9394" name="Picture 2" descr="E:\uj jubileum\10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7704383" cy="513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53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0418" name="Picture 2" descr="E:\uj jubileum\10b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7201383" cy="480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50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1442" name="Picture 2" descr="E:\uj jubileum\12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7609234" cy="507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30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2466" name="Picture 2" descr="E:\uj jubileum\12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7736496" cy="515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18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</p:txBody>
      </p:sp>
      <p:pic>
        <p:nvPicPr>
          <p:cNvPr id="5122" name="Picture 2" descr="D:\_kepek\1989-1993_4E\Ferenczi_Jeanette_1993_4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87795"/>
            <a:ext cx="2955253" cy="443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család\Pictures\IMG_20150411_2307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87795"/>
            <a:ext cx="3168352" cy="447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43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3490" name="Picture 2" descr="E:\uj jubileum\13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0808"/>
            <a:ext cx="7502947" cy="500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64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4514" name="Picture 2" descr="E:\uj jubileum\13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56356"/>
            <a:ext cx="7756970" cy="517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97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</p:txBody>
      </p:sp>
      <p:pic>
        <p:nvPicPr>
          <p:cNvPr id="6146" name="Picture 2" descr="D:\_kepek\1989-1993_4E\Horvath_Eszter_1993_4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28800"/>
            <a:ext cx="3096344" cy="453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család\Pictures\IMG_20150411_2304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84" y="1700808"/>
            <a:ext cx="3603107" cy="491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49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</p:txBody>
      </p:sp>
      <p:pic>
        <p:nvPicPr>
          <p:cNvPr id="7170" name="Picture 2" descr="D:\_kepek\1989-1993_4E\Kaltenecker_Edina1993_4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440" y="1916830"/>
            <a:ext cx="3456384" cy="411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család\Pictures\IMG_20150411_2308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05816"/>
            <a:ext cx="3384376" cy="451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18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Kisss</a:t>
            </a:r>
            <a:r>
              <a:rPr lang="hu-HU" dirty="0" smtClean="0"/>
              <a:t> </a:t>
            </a:r>
            <a:r>
              <a:rPr lang="hu-HU" dirty="0" err="1" smtClean="0"/>
              <a:t>tunde</a:t>
            </a:r>
            <a:endParaRPr lang="hu-HU" dirty="0"/>
          </a:p>
        </p:txBody>
      </p:sp>
      <p:pic>
        <p:nvPicPr>
          <p:cNvPr id="8194" name="Picture 2" descr="D:\_kepek\1989-1993_4E\Kiss_Tunde_1993_4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8973"/>
            <a:ext cx="4192960" cy="348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család\Pictures\IMG_20150411_2308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97743"/>
            <a:ext cx="3603405" cy="486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57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49</Words>
  <Application>Microsoft Office PowerPoint</Application>
  <PresentationFormat>Diavetítés a képernyőre (4:3 oldalarány)</PresentationFormat>
  <Paragraphs>25</Paragraphs>
  <Slides>61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61</vt:i4>
      </vt:variant>
    </vt:vector>
  </HeadingPairs>
  <TitlesOfParts>
    <vt:vector size="62" baseType="lpstr"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család</dc:creator>
  <cp:lastModifiedBy>Felhasználó</cp:lastModifiedBy>
  <cp:revision>24</cp:revision>
  <dcterms:created xsi:type="dcterms:W3CDTF">2015-04-13T16:07:22Z</dcterms:created>
  <dcterms:modified xsi:type="dcterms:W3CDTF">2015-04-15T13:37:21Z</dcterms:modified>
</cp:coreProperties>
</file>